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3" r:id="rId7"/>
    <p:sldId id="273" r:id="rId8"/>
    <p:sldId id="261" r:id="rId9"/>
    <p:sldId id="272" r:id="rId10"/>
    <p:sldId id="262" r:id="rId11"/>
    <p:sldId id="264" r:id="rId12"/>
    <p:sldId id="270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874" autoAdjust="0"/>
    <p:restoredTop sz="94660"/>
  </p:normalViewPr>
  <p:slideViewPr>
    <p:cSldViewPr>
      <p:cViewPr>
        <p:scale>
          <a:sx n="70" d="100"/>
          <a:sy n="70" d="100"/>
        </p:scale>
        <p:origin x="-108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48BAA-AF4B-4D20-BF8B-05475BCE14D8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0A2EF-4866-47FC-8411-631E7D3137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0A2EF-4866-47FC-8411-631E7D31375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9.png"/><Relationship Id="rId7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0"/>
            <a:ext cx="9144000" cy="186204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11500" b="1" i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সবাই কে শুভেচ্ছা </a:t>
            </a:r>
            <a:endParaRPr lang="en-US" sz="11500" b="1" i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flow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9400"/>
            <a:ext cx="9144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533400"/>
            <a:ext cx="2514600" cy="230832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bn-BD" sz="7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শিক্ষার</a:t>
            </a:r>
            <a:r>
              <a:rPr lang="bn-BD" sz="7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7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অধিকার</a:t>
            </a:r>
            <a:r>
              <a:rPr lang="bn-BD" sz="7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981200" y="2895600"/>
            <a:ext cx="1295400" cy="713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100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7200" b="1" dirty="0" smtClean="0">
                <a:latin typeface="NikoshBAN" pitchFamily="2" charset="0"/>
                <a:cs typeface="NikoshBAN" pitchFamily="2" charset="0"/>
              </a:rPr>
              <a:t>পড়ছে  </a:t>
            </a:r>
            <a:endParaRPr lang="en-US" sz="7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057400" y="4038600"/>
            <a:ext cx="1295400" cy="865632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epositphotos_2281241-Latin-girl-reading-bo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219200"/>
            <a:ext cx="5487293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914400"/>
            <a:ext cx="4191000" cy="221599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115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সম্পত্তির</a:t>
            </a:r>
            <a:r>
              <a:rPr lang="bn-BD" sz="13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8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8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3200400"/>
            <a:ext cx="4191000" cy="221599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11500" b="1" dirty="0" smtClean="0">
                <a:latin typeface="NikoshBAN" pitchFamily="2" charset="0"/>
                <a:cs typeface="NikoshBAN" pitchFamily="2" charset="0"/>
              </a:rPr>
              <a:t>অধিকার</a:t>
            </a:r>
            <a:r>
              <a:rPr lang="bn-BD" sz="138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13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bangladesh_2838_600x4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0" y="0"/>
            <a:ext cx="3771900" cy="2438400"/>
          </a:xfrm>
          <a:prstGeom prst="rect">
            <a:avLst/>
          </a:prstGeom>
        </p:spPr>
      </p:pic>
      <p:sp>
        <p:nvSpPr>
          <p:cNvPr id="8" name="Chevron 7"/>
          <p:cNvSpPr/>
          <p:nvPr/>
        </p:nvSpPr>
        <p:spPr>
          <a:xfrm>
            <a:off x="4572000" y="2057400"/>
            <a:ext cx="789432" cy="1703832"/>
          </a:xfrm>
          <a:prstGeom prst="chevro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MS Vbc_2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3581400"/>
            <a:ext cx="3733800" cy="2343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5943600"/>
            <a:ext cx="20574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bn-BD" sz="6000" b="1" dirty="0" smtClean="0">
                <a:solidFill>
                  <a:srgbClr val="CC00CC"/>
                </a:solidFill>
                <a:latin typeface="NikoshBAN" pitchFamily="2" charset="0"/>
                <a:cs typeface="NikoshBAN" pitchFamily="2" charset="0"/>
              </a:rPr>
              <a:t>বাড়ি</a:t>
            </a:r>
            <a:endParaRPr lang="en-US" sz="6000" b="1" dirty="0">
              <a:solidFill>
                <a:srgbClr val="CC00CC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600" y="2514600"/>
            <a:ext cx="1447800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bn-BD" sz="60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জমি</a:t>
            </a:r>
            <a:r>
              <a:rPr lang="bn-BD" sz="60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 descr="Mango tre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96200" y="3657600"/>
            <a:ext cx="1447800" cy="108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752600"/>
            <a:ext cx="5029200" cy="186204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bn-BD" sz="115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নিরব পাঠ </a:t>
            </a:r>
            <a:endParaRPr lang="en-US" sz="115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67185"/>
            <a:ext cx="5334000" cy="221599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bn-BD" sz="138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sz="115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115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438400"/>
            <a:ext cx="9144000" cy="184665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6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আমাদের বেঁচে থাকার জন্য কি কি </a:t>
            </a:r>
            <a:r>
              <a:rPr lang="bn-BD" sz="6600" b="1" dirty="0" smtClean="0">
                <a:solidFill>
                  <a:srgbClr val="00B050"/>
                </a:solidFill>
              </a:rPr>
              <a:t> </a:t>
            </a:r>
            <a:r>
              <a:rPr lang="bn-BD" sz="4800" b="1" dirty="0" smtClean="0">
                <a:solidFill>
                  <a:srgbClr val="00B050"/>
                </a:solidFill>
              </a:rPr>
              <a:t>প্রয়োজন ?</a:t>
            </a:r>
            <a:r>
              <a:rPr lang="bn-BD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solidFill>
                <a:srgbClr val="00B050"/>
              </a:solidFill>
            </a:endParaRPr>
          </a:p>
        </p:txBody>
      </p:sp>
      <p:pic>
        <p:nvPicPr>
          <p:cNvPr id="6" name="Picture 5" descr="MS Vbc_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4419600"/>
            <a:ext cx="2133600" cy="139065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4343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4343400"/>
            <a:ext cx="17526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33400" y="6027003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ভাত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2895600" y="6027003"/>
            <a:ext cx="1295400" cy="830997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BD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বস্ত্র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5943600"/>
            <a:ext cx="1219200" cy="92333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5400" b="1" dirty="0" smtClean="0">
                <a:latin typeface="NikoshBAN" pitchFamily="2" charset="0"/>
                <a:cs typeface="NikoshBAN" pitchFamily="2" charset="0"/>
              </a:rPr>
              <a:t>ঘর 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6019800"/>
            <a:ext cx="243840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b="1" dirty="0" smtClean="0"/>
              <a:t>চিকিৎসা</a:t>
            </a:r>
            <a:r>
              <a:rPr lang="bn-BD" sz="2800" b="1" dirty="0" smtClean="0"/>
              <a:t>  </a:t>
            </a:r>
            <a:endParaRPr lang="en-US" sz="2800" b="1" dirty="0"/>
          </a:p>
        </p:txBody>
      </p:sp>
      <p:pic>
        <p:nvPicPr>
          <p:cNvPr id="13" name="Picture 12" descr="may08-bangla-foo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67200"/>
            <a:ext cx="262890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690" y="9832"/>
            <a:ext cx="6858000" cy="132343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বাংলাদেশের নাগরিকদের প্রথম তিনটি সামাজিক অধিকারের নাম বল </a:t>
            </a:r>
            <a:endParaRPr lang="en-US" sz="4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1447800"/>
            <a:ext cx="210075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bangladesh_2838_600x4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5334000"/>
            <a:ext cx="2032000" cy="152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828800"/>
            <a:ext cx="5486400" cy="101566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বেঁচে থাকার অধিকার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3657600"/>
            <a:ext cx="4191000" cy="101566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শিক্ষার অধিকার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486400"/>
            <a:ext cx="5105400" cy="101566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সম্পত্তির   অধিকার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Notched Right Arrow 17"/>
          <p:cNvSpPr/>
          <p:nvPr/>
        </p:nvSpPr>
        <p:spPr>
          <a:xfrm>
            <a:off x="5791200" y="2133600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5105400" y="3810000"/>
            <a:ext cx="1371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Callout 19"/>
          <p:cNvSpPr/>
          <p:nvPr/>
        </p:nvSpPr>
        <p:spPr>
          <a:xfrm>
            <a:off x="5638800" y="5715000"/>
            <a:ext cx="1066800" cy="685800"/>
          </a:xfrm>
          <a:prstGeom prst="rightArrow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epositphotos_2281241-Latin-girl-reading-boo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29400" y="3505200"/>
            <a:ext cx="2514600" cy="1674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28600"/>
            <a:ext cx="4419600" cy="14465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8800" dirty="0" smtClean="0">
                <a:latin typeface="NikoshBAN" pitchFamily="2" charset="0"/>
                <a:cs typeface="NikoshBAN" pitchFamily="2" charset="0"/>
              </a:rPr>
              <a:t>বাড়ির  কাজ </a:t>
            </a:r>
            <a:endParaRPr lang="en-US" sz="8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752600"/>
            <a:ext cx="8001000" cy="258532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১ । </a:t>
            </a:r>
            <a:r>
              <a:rPr lang="bn-BD" sz="5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নাগরিকের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প্রথম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তিনটি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dirty="0" smtClean="0">
                <a:solidFill>
                  <a:srgbClr val="CC00CC"/>
                </a:solidFill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অধিকারের নাম লিখে 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আনবে ।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4572000"/>
            <a:ext cx="6096000" cy="193899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২।  বেঁচে থাকার জন্য কি কি প্রয়োজনলিখে আনবে।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1000" y="304800"/>
            <a:ext cx="9753600" cy="144655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bn-BD" sz="8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bn-BD" sz="8800" i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8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আন্তরিক</a:t>
            </a:r>
            <a:r>
              <a:rPr lang="bn-BD" sz="8000" i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8800" i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8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ধন্যবাদ </a:t>
            </a:r>
            <a:endParaRPr lang="en-US" sz="88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imagesman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5029200"/>
          </a:xfrm>
          <a:prstGeom prst="rect">
            <a:avLst/>
          </a:prstGeom>
        </p:spPr>
      </p:pic>
      <p:pic>
        <p:nvPicPr>
          <p:cNvPr id="8" name="Picture 7" descr="MS Vbc_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5029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143000"/>
            <a:ext cx="5791200" cy="132343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8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sz="8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80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bn-BD" sz="8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590800"/>
            <a:ext cx="5334000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এ, টি, এম আব্দুর রহমান সেলিম </a:t>
            </a:r>
            <a:endParaRPr lang="en-US" sz="40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3276600"/>
            <a:ext cx="2362200" cy="70788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প্রধান শিক্ষক  </a:t>
            </a:r>
            <a:endParaRPr lang="en-US" sz="4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886200"/>
            <a:ext cx="8077200" cy="70788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চর জাঙ্গালিয়া কে,হাট সরকারি প্রাথমিক বিদ্যালয় </a:t>
            </a:r>
            <a:endParaRPr lang="en-US" sz="40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4572000"/>
            <a:ext cx="5791200" cy="92333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5400" b="1" dirty="0" smtClean="0">
                <a:solidFill>
                  <a:srgbClr val="CC00CC"/>
                </a:solidFill>
                <a:latin typeface="NikoshBAN" pitchFamily="2" charset="0"/>
                <a:cs typeface="NikoshBAN" pitchFamily="2" charset="0"/>
              </a:rPr>
              <a:t>কমল নগর </a:t>
            </a:r>
            <a:r>
              <a:rPr lang="bn-BD" sz="54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, লক্ষ্মীপুর  </a:t>
            </a:r>
            <a:endParaRPr lang="en-US" sz="54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1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219200"/>
            <a:ext cx="4495800" cy="14465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8800" dirty="0" smtClean="0">
                <a:latin typeface="NikoshBAN" pitchFamily="2" charset="0"/>
                <a:cs typeface="NikoshBAN" pitchFamily="2" charset="0"/>
              </a:rPr>
              <a:t>শ্রেণি - চতুর্থ </a:t>
            </a:r>
            <a:endParaRPr lang="en-US" sz="8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819400"/>
            <a:ext cx="8382000" cy="10156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বিষয়ঃ বাংলাদেশ ও বিশ্বপরিচয় </a:t>
            </a:r>
            <a:endParaRPr lang="en-US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886200"/>
            <a:ext cx="3752850" cy="273856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362200"/>
            <a:ext cx="6781800" cy="14465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8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8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নাগরিক অধিকার </a:t>
            </a:r>
            <a:endParaRPr lang="en-US" sz="8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10000"/>
            <a:ext cx="8763000" cy="193899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পাঠের  অংশঃ বাংলাদেশের নাগরিকের সামাজিক   অধিকার 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457200"/>
            <a:ext cx="2438400" cy="186204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bn-BD" sz="11500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1150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bn-BD" sz="11500" dirty="0" smtClean="0"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11500" dirty="0" smtClean="0"/>
              <a:t> </a:t>
            </a:r>
            <a:endParaRPr lang="en-US" sz="1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3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457200"/>
            <a:ext cx="4191000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7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শিখন ফলঃ </a:t>
            </a:r>
            <a:endParaRPr lang="en-US" sz="7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828800"/>
            <a:ext cx="9144000" cy="230832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7200" b="1" dirty="0" smtClean="0">
                <a:latin typeface="NikoshBAN" pitchFamily="2" charset="0"/>
                <a:cs typeface="NikoshBAN" pitchFamily="2" charset="0"/>
              </a:rPr>
              <a:t>নাগরিকের সামাজিক অধিকার  কি তা নির্ণয় করতে পারবে </a:t>
            </a:r>
            <a:endParaRPr lang="en-US" sz="7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267200"/>
            <a:ext cx="9144000" cy="35394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72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নাগরিকের সামাজিক অধিকার কি কি বলতেও লিখতে পারবে </a:t>
            </a:r>
          </a:p>
          <a:p>
            <a:endParaRPr lang="en-US" sz="4000" dirty="0" smtClean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314575" y="3086100"/>
          <a:ext cx="4513263" cy="685800"/>
        </p:xfrm>
        <a:graphic>
          <a:graphicData uri="http://schemas.openxmlformats.org/presentationml/2006/ole">
            <p:oleObj spid="_x0000_s1026" name="Packager Shell Object" showAsIcon="1" r:id="rId3" imgW="4512960" imgH="685800" progId="Package">
              <p:embed/>
            </p:oleObj>
          </a:graphicData>
        </a:graphic>
      </p:graphicFrame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314575" y="3086100"/>
          <a:ext cx="4513263" cy="687388"/>
        </p:xfrm>
        <a:graphic>
          <a:graphicData uri="http://schemas.openxmlformats.org/presentationml/2006/ole">
            <p:oleObj spid="_x0000_s1027" name="Packager Shell Object" showAsIcon="1" r:id="rId4" imgW="4512960" imgH="686880" progId="Package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838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/>
              <a:t>এখানে একটি ভিডিও আছে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524000"/>
            <a:ext cx="5410200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8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পাঠের শিরোনাম </a:t>
            </a:r>
            <a:endParaRPr lang="en-US" sz="8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3429000"/>
            <a:ext cx="6477000" cy="132343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সামাজিক অধিকার 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990600"/>
            <a:ext cx="42862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600" y="1524000"/>
            <a:ext cx="3048000" cy="378565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8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বেঁচে থাকার অধিকার </a:t>
            </a:r>
            <a:endParaRPr lang="en-US" sz="8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429000" y="3124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5943600"/>
            <a:ext cx="2057400" cy="64633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ভাত খাচ্ছে 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657600" y="4419600"/>
            <a:ext cx="2057400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5" grpId="0" animBg="1"/>
      <p:bldP spid="5" grpId="1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3505200"/>
            <a:ext cx="3429000" cy="307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66800" y="1219200"/>
            <a:ext cx="2743200" cy="221599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bn-BD" sz="138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ভাত</a:t>
            </a:r>
            <a:r>
              <a:rPr lang="bn-BD" sz="115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15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38600"/>
            <a:ext cx="5029200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9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কাপড়</a:t>
            </a:r>
            <a:r>
              <a:rPr lang="bn-BD" sz="96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/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9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বস্ত্র  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962400" y="1981200"/>
            <a:ext cx="1447800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lowchart: Punched Tape 7"/>
          <p:cNvSpPr/>
          <p:nvPr/>
        </p:nvSpPr>
        <p:spPr>
          <a:xfrm>
            <a:off x="5105400" y="4114800"/>
            <a:ext cx="457200" cy="10668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ay08-bangla-foo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1" y="609600"/>
            <a:ext cx="3657600" cy="260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469</TotalTime>
  <Words>142</Words>
  <Application>Microsoft Office PowerPoint</Application>
  <PresentationFormat>On-screen Show (4:3)</PresentationFormat>
  <Paragraphs>43</Paragraphs>
  <Slides>16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Flow</vt:lpstr>
      <vt:lpstr>Packager Shell Object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pti feni</dc:creator>
  <cp:lastModifiedBy>pti feni</cp:lastModifiedBy>
  <cp:revision>64</cp:revision>
  <dcterms:created xsi:type="dcterms:W3CDTF">2006-08-16T00:00:00Z</dcterms:created>
  <dcterms:modified xsi:type="dcterms:W3CDTF">2013-05-30T05:38:03Z</dcterms:modified>
</cp:coreProperties>
</file>